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E23BD-B5F8-149F-EF97-CA560C0A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CE8F4A-ECA5-7755-F5A9-D9C025C7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CBB8A-0D99-FB6C-1898-EB7F196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E6FE2-4737-8D9C-A5ED-C960B76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85197C-03C4-5640-131A-5D7BE0B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8B593-B2B4-4F1A-5C13-B25551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EBF082-07E8-4F71-BF19-9A5919B51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036AEE-6267-3BBC-4BF0-2389275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373A07-ABCA-5A57-C75C-647266AA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BE975-C1F2-1F55-0EB7-52185CE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8B8D08-665C-7BA4-1FA3-560D1845D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9E9F1-2074-7037-FBD2-B6CECB19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B267A7-F7AA-4750-8E68-61B0E2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F3820-043F-66D1-4FAD-B4E3478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A2B7CF-ED26-BD54-C848-3287B6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6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CB56C-F1D3-8248-BBAA-93AF788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DCCF1A-1C03-6D67-7A42-91073F15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9E83A7-0551-E2C8-B6B9-0970BBD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7E33AA-532E-32C9-1305-E95E294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EA160-2EDE-CE91-DBD4-092C8D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65598-C768-65DE-1F30-88EABFC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CFA5D9-CB63-05CC-2409-3D72B86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B5250-309E-7C5B-A6A2-ADC081E0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104FE-B11D-5199-F9FC-817C1D6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5CBDB-9DBB-5709-4D74-F4465851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C4B41-A620-381C-B071-8D199D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4C8BF-4FCD-48C7-C1E4-8523D8AB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985088-AA93-02F9-0A2A-5F32C41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ED6CC7-3FFD-AFC6-3D3D-142D3E7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909CB9-9524-D0A6-C475-B55E4FA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095235-352D-CFB9-290D-DD37BBB4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478D7-078B-3866-D0D9-E1DA857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9A05E7-F59F-435D-AD0A-BCCB9785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A1BF-3FF3-2CB0-7CC4-5C970806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7C18D-7FC7-505D-F7CB-D9F023B3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9E90F5-2CE3-5897-42AE-2AFEE142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515298-2332-168B-424A-D45D823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265943-B194-5217-305E-61B1460A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35FD58-27B6-BA3F-91AA-6AA0595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8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A2155-8976-BC18-7915-8A16CE7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F19A0B-7197-2DCF-B40F-165A735B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23EEE4-E2C3-361F-2DC8-52F40E4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EC7A15-D17D-749D-B436-56635FB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4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3E8C4F-A6A7-6E0F-EE0E-B91EF3E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2D4F83-60DC-34FE-DA8A-9F35D0E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9CDEC7-D49C-6D2F-9BFA-98BB19C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8BBDB-16DA-3CA4-72E4-04776F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688AC-8EE8-DC7C-B3F7-01036CE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8BB78-E0F7-BB7A-BF55-3EF04BB7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5F7FB-A843-DDF9-EF5F-F6A016A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E381B9-4B12-D309-503B-7244AF6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10FA7-07D2-B325-75FE-B0E9450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0082B-039E-8658-8CDB-6C4A5D7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33E9CA4-4AF0-C687-CDA5-930F72D5B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F5FF1-5685-0308-FA35-372C1448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2A221B-44BB-9710-4838-F08DE4F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EE490E-A839-B941-3442-7CB3E629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53A8DB-C539-B039-CA57-FCD28C3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7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48E1AC-BA92-FE7E-612D-0774F58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7D197-20C9-EB0C-D37A-EAEADC6E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8A1A-9E48-72B5-49BB-700B15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70936-5D8E-7EC4-4F99-11A87EF3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D14A0D-D223-F6EF-2C09-5F83E7A5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3A4666-575D-BDCD-6353-EF02F63E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Esettanulmány megoldó kurzus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C41FF5-4D92-9D32-1B0A-D8D605016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Előadó: Vinkóczi Tamás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14C59D-99F0-88BC-095E-9B8249A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" y="188005"/>
            <a:ext cx="2217394" cy="14121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7F2193-7D54-E934-E301-489AF316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9" y="475002"/>
            <a:ext cx="41433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Problémafelvetés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83A8DDB8-DBDE-1B76-802C-E81322741D7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ELMŰ (2017)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8898C29-BE42-5088-A8E7-B6AAC350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89" y="2123858"/>
            <a:ext cx="5289822" cy="42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Problémafelvetés 2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BEE8CACF-8C23-1A8C-AC4E-C36997E0F43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ELMŰ (2017)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1E877A-ED2E-6608-5F50-10AC3C49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89" y="2129115"/>
            <a:ext cx="5334274" cy="15431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2E878F7-0BCF-752E-5205-D83FE9332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589" y="3798522"/>
            <a:ext cx="5334274" cy="184159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FC00A99-5B0D-85BA-934F-AB24505AB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589" y="5742991"/>
            <a:ext cx="5327924" cy="11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Feladat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E1862D6B-1BA6-EA9B-3D37-BB3B6BA93A5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Rába Járműipar </a:t>
            </a:r>
            <a:r>
              <a:rPr lang="hu-HU" b="1" dirty="0" err="1"/>
              <a:t>Hora</a:t>
            </a:r>
            <a:r>
              <a:rPr lang="hu-HU" b="1" dirty="0"/>
              <a:t> csoport (2016)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F59E0B3-727E-B96A-835D-5942D90C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8" y="2204201"/>
            <a:ext cx="5296172" cy="393720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B08E02F-6CD7-28F3-9F15-4BCECB95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04201"/>
            <a:ext cx="5315223" cy="2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A901-B274-5AE8-C93E-7F35E2E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Esetmegoldás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03CAD-6884-979A-A160-3A131B1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Nincs rossz megoldás, csak sok kreatív meglátás.</a:t>
            </a:r>
          </a:p>
          <a:p>
            <a:r>
              <a:rPr lang="hu-HU" dirty="0"/>
              <a:t>Az eset megoldására 3 óra áll rendelkezésre</a:t>
            </a:r>
          </a:p>
          <a:p>
            <a:r>
              <a:rPr lang="hu-HU" dirty="0"/>
              <a:t>Esetmegoldások áttekintése.</a:t>
            </a:r>
          </a:p>
        </p:txBody>
      </p:sp>
    </p:spTree>
    <p:extLst>
      <p:ext uri="{BB962C8B-B14F-4D97-AF65-F5344CB8AC3E}">
        <p14:creationId xmlns:p14="http://schemas.microsoft.com/office/powerpoint/2010/main" val="293385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F7C90-7050-8BC2-A282-0D243E8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649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E6986-CA41-41DF-D54A-D603F41A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Kurzus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94D7C-901B-44F2-D81D-8811459B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5"/>
            <a:ext cx="11008360" cy="4351338"/>
          </a:xfrm>
        </p:spPr>
        <p:txBody>
          <a:bodyPr/>
          <a:lstStyle/>
          <a:p>
            <a:r>
              <a:rPr lang="hu-HU" dirty="0"/>
              <a:t>3 alkalom – 5 órás kurzusok – 4 fős csapatokban dolgoznak</a:t>
            </a:r>
          </a:p>
          <a:p>
            <a:r>
              <a:rPr lang="hu-HU" dirty="0"/>
              <a:t>Felépítés: </a:t>
            </a:r>
          </a:p>
          <a:p>
            <a:pPr lvl="1"/>
            <a:r>
              <a:rPr lang="hu-HU" dirty="0"/>
              <a:t>Esettanulmány megoldás, majd megbeszélés minden kurzuson</a:t>
            </a:r>
          </a:p>
          <a:p>
            <a:pPr lvl="1"/>
            <a:r>
              <a:rPr lang="hu-HU" dirty="0"/>
              <a:t>Előadások felépítése: vállalat bemutatása, probléma ismertetése, feladatok megismerése, eset hallgatók általi megoldása, megoldások áttekintése, megbeszélése, tapasztalatok feltárása.</a:t>
            </a:r>
          </a:p>
          <a:p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7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01136-8719-F608-E26E-6041773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Esettanulmányok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058B2-7A32-61F4-4628-F6DA94DE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2040" cy="4351338"/>
          </a:xfrm>
        </p:spPr>
        <p:txBody>
          <a:bodyPr/>
          <a:lstStyle/>
          <a:p>
            <a:r>
              <a:rPr lang="hu-HU" dirty="0"/>
              <a:t>Segítik a kritikus gondolkodást</a:t>
            </a:r>
          </a:p>
          <a:p>
            <a:r>
              <a:rPr lang="hu-HU" dirty="0"/>
              <a:t>Túlmutatnak az órai feladatok megoldásán</a:t>
            </a:r>
          </a:p>
          <a:p>
            <a:r>
              <a:rPr lang="hu-HU" dirty="0"/>
              <a:t>Lehetőséget biztosít a vállalatok gyakorlati működésének a megismerésére</a:t>
            </a:r>
          </a:p>
          <a:p>
            <a:r>
              <a:rPr lang="hu-HU" dirty="0"/>
              <a:t>Megoldásuk hosszabb időt vesz igénybe</a:t>
            </a:r>
          </a:p>
          <a:p>
            <a:r>
              <a:rPr lang="hu-HU" dirty="0"/>
              <a:t>Gyakorlati tapasztalat szerezhető általa</a:t>
            </a:r>
          </a:p>
          <a:p>
            <a:r>
              <a:rPr lang="hu-HU" dirty="0"/>
              <a:t>Esettanulmány megoldó kurzusokra készít fel</a:t>
            </a:r>
          </a:p>
          <a:p>
            <a:r>
              <a:rPr lang="hu-HU" dirty="0"/>
              <a:t>OPEV-es esettanulmányok megoldása, megbeszélése</a:t>
            </a:r>
          </a:p>
        </p:txBody>
      </p:sp>
    </p:spTree>
    <p:extLst>
      <p:ext uri="{BB962C8B-B14F-4D97-AF65-F5344CB8AC3E}">
        <p14:creationId xmlns:p14="http://schemas.microsoft.com/office/powerpoint/2010/main" val="20195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04A6F-1308-FB45-1DF9-C6592F02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Megoldandó esettanulmányok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2E8746-AF62-CA9C-6C32-0411F936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LPK GT. (2011)</a:t>
            </a:r>
          </a:p>
          <a:p>
            <a:r>
              <a:rPr lang="hu-HU" dirty="0"/>
              <a:t>Széchenyi István Egyetem(2016)</a:t>
            </a:r>
          </a:p>
          <a:p>
            <a:r>
              <a:rPr lang="hu-HU" b="1" dirty="0"/>
              <a:t>ELMŰ Nyrt. (2017)</a:t>
            </a:r>
          </a:p>
        </p:txBody>
      </p:sp>
    </p:spTree>
    <p:extLst>
      <p:ext uri="{BB962C8B-B14F-4D97-AF65-F5344CB8AC3E}">
        <p14:creationId xmlns:p14="http://schemas.microsoft.com/office/powerpoint/2010/main" val="4128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4EEA1-4566-4948-00C2-6BD9139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15AAD9D4-52E3-B7C3-A6DA-F56C6C143C3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ELMŰ (2017)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1EDA334-93DA-07E5-6D0A-533B394B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12" y="2183017"/>
            <a:ext cx="5372376" cy="43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ELMŰ (2017)</a:t>
            </a: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2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95954FC-08E5-B947-3454-4EEE2F41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73" y="2113895"/>
            <a:ext cx="5321573" cy="78109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F0BBBA2-3759-E69E-7836-0786117B2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6" r="1623"/>
          <a:stretch/>
        </p:blipFill>
        <p:spPr>
          <a:xfrm>
            <a:off x="3648573" y="2874665"/>
            <a:ext cx="5241427" cy="23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3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8FA64D2-C072-8778-24E2-CF274EA671E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ELMŰ (2017)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8729660-108C-CF45-2F55-CEA6DF22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63" y="2071889"/>
            <a:ext cx="5334274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Az energiafogyasztásról 1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AB6B950-5C22-4F05-220C-7E30974B568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ELMŰ (2017)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C936199-01B7-C1B6-220B-BE9E0593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86" y="2397042"/>
            <a:ext cx="5416828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Az energiafogyasztásról 2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B6160155-BB4F-0468-A531-DA78957FF02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ELMŰ (2017)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578FEF4-B60E-6E52-BC74-22918234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35" y="2072709"/>
            <a:ext cx="5429529" cy="351173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6AD6918-8DEE-B655-B294-D323FADD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42" y="5623565"/>
            <a:ext cx="5296172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187</Words>
  <Application>Microsoft Office PowerPoint</Application>
  <PresentationFormat>Szélesvásznú</PresentationFormat>
  <Paragraphs>40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Esettanulmány megoldó kurzus</vt:lpstr>
      <vt:lpstr>Kurzus felépítése</vt:lpstr>
      <vt:lpstr>Esettanulmányok </vt:lpstr>
      <vt:lpstr>Megoldandó esettanulmányok</vt:lpstr>
      <vt:lpstr>PowerPoint-bemutató</vt:lpstr>
      <vt:lpstr>ELMŰ (2017)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Esetmegoldás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Esettanulmány megoldó kurzus</dc:title>
  <dc:creator>Tamás Vinkóczi</dc:creator>
  <cp:lastModifiedBy>Tamás Vinkóczi</cp:lastModifiedBy>
  <cp:revision>8</cp:revision>
  <dcterms:created xsi:type="dcterms:W3CDTF">2023-01-23T17:04:36Z</dcterms:created>
  <dcterms:modified xsi:type="dcterms:W3CDTF">2023-01-24T11:47:32Z</dcterms:modified>
</cp:coreProperties>
</file>