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FE23BD-B5F8-149F-EF97-CA560C0AA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3CE8F4A-ECA5-7755-F5A9-D9C025C7C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ACBB8A-0D99-FB6C-1898-EB7F196D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BE6FE2-4737-8D9C-A5ED-C960B765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85197C-03C4-5640-131A-5D7BE0B8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29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E8B593-B2B4-4F1A-5C13-B25551C3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1EBF082-07E8-4F71-BF19-9A5919B51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036AEE-6267-3BBC-4BF0-2389275C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373A07-ABCA-5A57-C75C-647266AA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2BE975-C1F2-1F55-0EB7-52185CEA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97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38B8D08-665C-7BA4-1FA3-560D1845D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9E9E9F1-2074-7037-FBD2-B6CECB19F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B267A7-F7AA-4750-8E68-61B0E26F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5F3820-043F-66D1-4FAD-B4E34781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CA2B7CF-ED26-BD54-C848-3287B6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768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FCB56C-F1D3-8248-BBAA-93AF7885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DCCF1A-1C03-6D67-7A42-91073F15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9E83A7-0551-E2C8-B6B9-0970BBD6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7E33AA-532E-32C9-1305-E95E294E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1EA160-2EDE-CE91-DBD4-092C8DAB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6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165598-C768-65DE-1F30-88EABFC4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FCFA5D9-CB63-05CC-2409-3D72B865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5B5250-309E-7C5B-A6A2-ADC081E0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8104FE-B11D-5199-F9FC-817C1D62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65CBDB-9DBB-5709-4D74-F4465851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3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1C4B41-A620-381C-B071-8D199D8E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24C8BF-4FCD-48C7-C1E4-8523D8AB5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D985088-AA93-02F9-0A2A-5F32C4183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2ED6CC7-3FFD-AFC6-3D3D-142D3E78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5909CB9-9524-D0A6-C475-B55E4FA7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6095235-352D-CFB9-290D-DD37BBB4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39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D478D7-078B-3866-D0D9-E1DA8571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29A05E7-F59F-435D-AD0A-BCCB97852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AC8A1BF-3FF3-2CB0-7CC4-5C9708062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827C18D-7FC7-505D-F7CB-D9F023B34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19E90F5-2CE3-5897-42AE-2AFEE142F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A515298-2332-168B-424A-D45D823F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8265943-B194-5217-305E-61B1460A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135FD58-27B6-BA3F-91AA-6AA0595E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88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3A2155-8976-BC18-7915-8A16CE7E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9F19A0B-7197-2DCF-B40F-165A735B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723EEE4-E2C3-361F-2DC8-52F40E42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4EC7A15-D17D-749D-B436-56635FBB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04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23E8C4F-A6A7-6E0F-EE0E-B91EF3EF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2D4F83-60DC-34FE-DA8A-9F35D0EB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49CDEC7-D49C-6D2F-9BFA-98BB19C6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69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38BBDB-16DA-3CA4-72E4-04776F5E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E688AC-8EE8-DC7C-B3F7-01036CEBD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1C8BB78-E0F7-BB7A-BF55-3EF04BB71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415F7FB-A843-DDF9-EF5F-F6A016A1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2E381B9-4B12-D309-503B-7244AF6C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F210FA7-07D2-B325-75FE-B0E94505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8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C0082B-039E-8658-8CDB-6C4A5D7B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33E9CA4-4AF0-C687-CDA5-930F72D5B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6CF5FF1-5685-0308-FA35-372C1448A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B2A221B-44BB-9710-4838-F08DE4F5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EEE490E-A839-B941-3442-7CB3E629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B53A8DB-C539-B039-CA57-FCD28C33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75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148E1AC-BA92-FE7E-612D-0774F58C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187D197-20C9-EB0C-D37A-EAEADC6E3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A28A1A-9E48-72B5-49BB-700B15406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770936-5D8E-7EC4-4F99-11A87EF3B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D14A0D-D223-F6EF-2C09-5F83E7A54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3A4666-575D-BDCD-6353-EF02F63EB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Esettanulmány megoldó kurzus II.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BC41FF5-4D92-9D32-1B0A-D8D6050162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Előadó: Vinkóczi Tamás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E14C59D-99F0-88BC-095E-9B8249AF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6" y="188005"/>
            <a:ext cx="2217394" cy="141219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07F2193-7D54-E934-E301-489AF316A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59" y="475002"/>
            <a:ext cx="41433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6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Széchenyi István Egyetem (2019)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Megtérüléssel kapcsolatos elvárások</a:t>
            </a:r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BB3AAFB-2D4F-B36B-601B-96995E4D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93" y="2070644"/>
            <a:ext cx="5137414" cy="35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7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Széchenyi István Egyetem (2019)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Tervezési paraméterek 1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044DD90-B758-F354-7505-1ACF8447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225794"/>
            <a:ext cx="5035809" cy="388004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F9051AD-F6DF-83D3-BF65-AF3FE8A72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991" y="2225794"/>
            <a:ext cx="5035809" cy="274334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7D6A8D89-5491-C68A-1C28-02B4B1B9F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443" y="4928775"/>
            <a:ext cx="4991357" cy="18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4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Széchenyi István Egyetem (2019)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Tervezési paraméterek 2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82B3174-05EC-E387-3A16-7AAA5855D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86" y="2096196"/>
            <a:ext cx="5023108" cy="381019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A24A7C9-C316-CB16-7838-8DB46FDEB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608" y="2096196"/>
            <a:ext cx="5016758" cy="109860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8924AD9-2519-4494-0ACF-A2DBD0DB2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710" y="3122410"/>
            <a:ext cx="4940554" cy="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1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Széchenyi István Egyetem (2019)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1253331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Tervezési paraméterek 3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ED11B8C-F227-0817-D3C9-8276453ED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600" y="1690688"/>
            <a:ext cx="4997707" cy="320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44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Széchenyi István Egyetem (2019)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291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Kiegészítő információk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5DF8DCA-188D-C464-05EB-76657CDE6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56" y="1695768"/>
            <a:ext cx="4826248" cy="402610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683CEB3-E6CF-C4CF-A499-831928AE7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297" y="1690688"/>
            <a:ext cx="4921503" cy="231151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BC15B0F-433C-5131-A8AB-F8A4B145D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95" y="3855604"/>
            <a:ext cx="4972306" cy="26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6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Széchenyi István Egyetem (2019)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54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Feladatok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EE4CA79-636B-4A8B-DA0B-4941420EF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006" y="1690688"/>
            <a:ext cx="4603987" cy="48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73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79A901-B274-5AE8-C93E-7F35E2E1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Esetmegoldás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903CAD-6884-979A-A160-3A131B1C8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Nincs rossz megoldás, csak sok kreatív meglátás.</a:t>
            </a:r>
          </a:p>
          <a:p>
            <a:r>
              <a:rPr lang="hu-HU" dirty="0"/>
              <a:t>Az eset megoldására 3 óra áll rendelkezésre</a:t>
            </a:r>
          </a:p>
          <a:p>
            <a:r>
              <a:rPr lang="hu-HU" dirty="0"/>
              <a:t>Esetmegoldások áttekintése.</a:t>
            </a:r>
          </a:p>
        </p:txBody>
      </p:sp>
    </p:spTree>
    <p:extLst>
      <p:ext uri="{BB962C8B-B14F-4D97-AF65-F5344CB8AC3E}">
        <p14:creationId xmlns:p14="http://schemas.microsoft.com/office/powerpoint/2010/main" val="293385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1F7C90-7050-8BC2-A282-0D243E85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43649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AE6986-CA41-41DF-D54A-D603F41A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Kurzus felépítése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B94D7C-901B-44F2-D81D-8811459B5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465"/>
            <a:ext cx="11008360" cy="4351338"/>
          </a:xfrm>
        </p:spPr>
        <p:txBody>
          <a:bodyPr/>
          <a:lstStyle/>
          <a:p>
            <a:r>
              <a:rPr lang="hu-HU" dirty="0"/>
              <a:t>3 alkalom – 5 órás kurzusok – 4 fős csapatokban dolgoznak</a:t>
            </a:r>
          </a:p>
          <a:p>
            <a:r>
              <a:rPr lang="hu-HU" dirty="0"/>
              <a:t>Felépítés: </a:t>
            </a:r>
          </a:p>
          <a:p>
            <a:pPr lvl="1"/>
            <a:r>
              <a:rPr lang="hu-HU" dirty="0"/>
              <a:t>Esettanulmány megoldás, majd megbeszélés minden kurzuson</a:t>
            </a:r>
          </a:p>
          <a:p>
            <a:pPr lvl="1"/>
            <a:r>
              <a:rPr lang="hu-HU" dirty="0"/>
              <a:t>Előadások felépítése: vállalat bemutatása, probléma ismertetése, feladatok megismerése, eset hallgatók általi megoldása, megoldások áttekintése, megbeszélése, tapasztalatok feltárása.</a:t>
            </a:r>
          </a:p>
          <a:p>
            <a:endParaRPr lang="hu-HU" dirty="0"/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457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A01136-8719-F608-E26E-6041773B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Esettanulmányok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5058B2-7A32-61F4-4628-F6DA94DE2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42040" cy="4351338"/>
          </a:xfrm>
        </p:spPr>
        <p:txBody>
          <a:bodyPr/>
          <a:lstStyle/>
          <a:p>
            <a:r>
              <a:rPr lang="hu-HU" dirty="0"/>
              <a:t>Segítik a kritikus gondolkodást</a:t>
            </a:r>
          </a:p>
          <a:p>
            <a:r>
              <a:rPr lang="hu-HU" dirty="0"/>
              <a:t>Túlmutatnak az órai feladatok megoldásán</a:t>
            </a:r>
          </a:p>
          <a:p>
            <a:r>
              <a:rPr lang="hu-HU" dirty="0"/>
              <a:t>Lehetőséget biztosít a vállalatok gyakorlati működésének a megismerésére</a:t>
            </a:r>
          </a:p>
          <a:p>
            <a:r>
              <a:rPr lang="hu-HU" dirty="0"/>
              <a:t>Megoldásuk hosszabb időt vesz igénybe</a:t>
            </a:r>
          </a:p>
          <a:p>
            <a:r>
              <a:rPr lang="hu-HU" dirty="0"/>
              <a:t>Gyakorlati tapasztalat szerezhető általa</a:t>
            </a:r>
          </a:p>
          <a:p>
            <a:r>
              <a:rPr lang="hu-HU" dirty="0"/>
              <a:t>Esettanulmány megoldó kurzusokra készít fel</a:t>
            </a:r>
          </a:p>
          <a:p>
            <a:r>
              <a:rPr lang="hu-HU" dirty="0"/>
              <a:t>OPEV-es esettanulmányok megoldása, megbeszélése</a:t>
            </a:r>
          </a:p>
        </p:txBody>
      </p:sp>
    </p:spTree>
    <p:extLst>
      <p:ext uri="{BB962C8B-B14F-4D97-AF65-F5344CB8AC3E}">
        <p14:creationId xmlns:p14="http://schemas.microsoft.com/office/powerpoint/2010/main" val="201952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304A6F-1308-FB45-1DF9-C6592F02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Megoldandó esettanulmányok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2E8746-AF62-CA9C-6C32-0411F936B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KPK GT. (2011)</a:t>
            </a:r>
          </a:p>
          <a:p>
            <a:r>
              <a:rPr lang="hu-HU" b="1" dirty="0"/>
              <a:t>Széchenyi István Egyetem(2016)</a:t>
            </a:r>
          </a:p>
          <a:p>
            <a:r>
              <a:rPr lang="hu-HU" dirty="0"/>
              <a:t>ELMŰ Nyrt. (2017)</a:t>
            </a:r>
          </a:p>
        </p:txBody>
      </p:sp>
    </p:spTree>
    <p:extLst>
      <p:ext uri="{BB962C8B-B14F-4D97-AF65-F5344CB8AC3E}">
        <p14:creationId xmlns:p14="http://schemas.microsoft.com/office/powerpoint/2010/main" val="412806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2FB427-64BC-2934-81F8-DFB23795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>
            <a:normAutofit/>
          </a:bodyPr>
          <a:lstStyle/>
          <a:p>
            <a:r>
              <a:rPr lang="hu-HU" dirty="0"/>
              <a:t>Széchenyi István Egyetem (2019)</a:t>
            </a:r>
            <a:br>
              <a:rPr lang="hu-HU" dirty="0"/>
            </a:br>
            <a:endParaRPr lang="hu-HU" sz="33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84EEA1-4566-4948-00C2-6BD913978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1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5B7E74F-F1D1-6865-E266-C3951609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643" y="2197000"/>
            <a:ext cx="5124713" cy="38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0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Széchenyi István Egyetem (2019)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2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FE7C51C-0BEF-0992-470B-39B909069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745" y="2149399"/>
            <a:ext cx="5048509" cy="296560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CFD2B5F-E4CE-1C37-F5CA-06DBF8AB6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6" r="-1325"/>
          <a:stretch/>
        </p:blipFill>
        <p:spPr>
          <a:xfrm>
            <a:off x="3571745" y="5080000"/>
            <a:ext cx="5186175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5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Széchenyi István Egyetem (2019)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3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319F76A-00B5-5A3E-1FFB-9ACA8DA00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7036"/>
            <a:ext cx="5092962" cy="246392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A6D1DDA-D1C5-8935-F021-537DB041C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68" y="2197036"/>
            <a:ext cx="5194567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Széchenyi István Egyetem (2019)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4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08F3869-07A3-27C4-F619-0115B216B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18" y="2157676"/>
            <a:ext cx="5143764" cy="20956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826BAD3-AECB-11B1-9696-87147842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224" y="2103698"/>
            <a:ext cx="5029458" cy="42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5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Széchenyi István Egyetem (2019)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5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B674CB7-67F8-A8E4-9EC3-BE5BFD4ED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570" y="2128444"/>
            <a:ext cx="5054860" cy="29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2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229</Words>
  <Application>Microsoft Office PowerPoint</Application>
  <PresentationFormat>Szélesvásznú</PresentationFormat>
  <Paragraphs>46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Office-téma</vt:lpstr>
      <vt:lpstr>Esettanulmány megoldó kurzus II.</vt:lpstr>
      <vt:lpstr>Kurzus felépítése</vt:lpstr>
      <vt:lpstr>Esettanulmányok </vt:lpstr>
      <vt:lpstr>Megoldandó esettanulmányok</vt:lpstr>
      <vt:lpstr>Széchenyi István Egyetem (2019) </vt:lpstr>
      <vt:lpstr>Széchenyi István Egyetem (2019)</vt:lpstr>
      <vt:lpstr>Széchenyi István Egyetem (2019)</vt:lpstr>
      <vt:lpstr>Széchenyi István Egyetem (2019)</vt:lpstr>
      <vt:lpstr>Széchenyi István Egyetem (2019)</vt:lpstr>
      <vt:lpstr>Széchenyi István Egyetem (2019)</vt:lpstr>
      <vt:lpstr>Széchenyi István Egyetem (2019)</vt:lpstr>
      <vt:lpstr>Széchenyi István Egyetem (2019)</vt:lpstr>
      <vt:lpstr>Széchenyi István Egyetem (2019)</vt:lpstr>
      <vt:lpstr>Széchenyi István Egyetem (2019)</vt:lpstr>
      <vt:lpstr>Széchenyi István Egyetem (2019)</vt:lpstr>
      <vt:lpstr>Esetmegoldás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Esettanulmány megoldó kurzus</dc:title>
  <dc:creator>Tamás Vinkóczi</dc:creator>
  <cp:lastModifiedBy>Tamás Vinkóczi</cp:lastModifiedBy>
  <cp:revision>9</cp:revision>
  <dcterms:created xsi:type="dcterms:W3CDTF">2023-01-23T17:04:36Z</dcterms:created>
  <dcterms:modified xsi:type="dcterms:W3CDTF">2023-01-24T11:46:31Z</dcterms:modified>
</cp:coreProperties>
</file>