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FE23BD-B5F8-149F-EF97-CA560C0A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CE8F4A-ECA5-7755-F5A9-D9C025C7C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CBB8A-0D99-FB6C-1898-EB7F196D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CBE6FE2-4737-8D9C-A5ED-C960B765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85197C-03C4-5640-131A-5D7BE0B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929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E8B593-B2B4-4F1A-5C13-B25551C3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1EBF082-07E8-4F71-BF19-9A5919B51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036AEE-6267-3BBC-4BF0-2389275C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9373A07-ABCA-5A57-C75C-647266AA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2BE975-C1F2-1F55-0EB7-52185CEA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9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38B8D08-665C-7BA4-1FA3-560D1845D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9E9E9F1-2074-7037-FBD2-B6CECB19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6B267A7-F7AA-4750-8E68-61B0E26F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5F3820-043F-66D1-4FAD-B4E34781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CA2B7CF-ED26-BD54-C848-3287B68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68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FCB56C-F1D3-8248-BBAA-93AF7885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DCCF1A-1C03-6D67-7A42-91073F15F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9E83A7-0551-E2C8-B6B9-0970BBD60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77E33AA-532E-32C9-1305-E95E294E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1EA160-2EDE-CE91-DBD4-092C8DAB7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86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165598-C768-65DE-1F30-88EABFC4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CFA5D9-CB63-05CC-2409-3D72B86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C5B5250-309E-7C5B-A6A2-ADC081E0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88104FE-B11D-5199-F9FC-817C1D62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365CBDB-9DBB-5709-4D74-F4465851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1C4B41-A620-381C-B071-8D199D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324C8BF-4FCD-48C7-C1E4-8523D8AB5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D985088-AA93-02F9-0A2A-5F32C418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2ED6CC7-3FFD-AFC6-3D3D-142D3E7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909CB9-9524-D0A6-C475-B55E4FA7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6095235-352D-CFB9-290D-DD37BBB4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839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D478D7-078B-3866-D0D9-E1DA8571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29A05E7-F59F-435D-AD0A-BCCB97852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A1BF-3FF3-2CB0-7CC4-5C970806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827C18D-7FC7-505D-F7CB-D9F023B34B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19E90F5-2CE3-5897-42AE-2AFEE142F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A515298-2332-168B-424A-D45D823F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265943-B194-5217-305E-61B1460A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5135FD58-27B6-BA3F-91AA-6AA0595ED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82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A2155-8976-BC18-7915-8A16CE7E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9F19A0B-7197-2DCF-B40F-165A735B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723EEE4-E2C3-361F-2DC8-52F40E42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4EC7A15-D17D-749D-B436-56635FBB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04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23E8C4F-A6A7-6E0F-EE0E-B91EF3EF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02D4F83-60DC-34FE-DA8A-9F35D0EB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9CDEC7-D49C-6D2F-9BFA-98BB19C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06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8BBDB-16DA-3CA4-72E4-04776F5E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BE688AC-8EE8-DC7C-B3F7-01036CEBD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8BB78-E0F7-BB7A-BF55-3EF04BB71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5F7FB-A843-DDF9-EF5F-F6A016A1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E381B9-4B12-D309-503B-7244AF6C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F210FA7-07D2-B325-75FE-B0E94505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8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C0082B-039E-8658-8CDB-6C4A5D7BC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33E9CA4-4AF0-C687-CDA5-930F72D5B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CF5FF1-5685-0308-FA35-372C1448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B2A221B-44BB-9710-4838-F08DE4F5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EEE490E-A839-B941-3442-7CB3E6298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B53A8DB-C539-B039-CA57-FCD28C3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75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C148E1AC-BA92-FE7E-612D-0774F58C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7D197-20C9-EB0C-D37A-EAEADC6E3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A28A1A-9E48-72B5-49BB-700B15406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89715-7541-4BD8-ACCE-298217474760}" type="datetimeFigureOut">
              <a:rPr lang="hu-HU" smtClean="0"/>
              <a:t>2023. 01. 24.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4770936-5D8E-7EC4-4F99-11A87EF3B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D14A0D-D223-F6EF-2C09-5F83E7A54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219A-A303-418B-85C7-EE923389F6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3A4666-575D-BDCD-6353-EF02F63EB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Esettanulmány megoldó kurzus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BC41FF5-4D92-9D32-1B0A-D8D6050162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Előadó: Vinkóczi Tamás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E14C59D-99F0-88BC-095E-9B8249AF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6" y="188005"/>
            <a:ext cx="2217394" cy="141219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007F2193-7D54-E934-E301-489AF316A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9" y="475002"/>
            <a:ext cx="41433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5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Átváltási arányok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7D44566-5D9E-1082-C05C-B0BFA1505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891" y="2262643"/>
            <a:ext cx="5188217" cy="285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7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Létszámadatok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62E5AE-BC3D-130F-1728-75D4B4A5F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242" y="2225579"/>
            <a:ext cx="5175516" cy="37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Költségadatok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C11DBF5-BF30-B4D4-FD5D-3E62B221E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69" y="2079497"/>
            <a:ext cx="4745698" cy="46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13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Vállalati elhatározás 1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4409AAE-B2F3-70BB-004B-B02FD92B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02" y="2155825"/>
            <a:ext cx="5124713" cy="196225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8EB1A5E5-649A-F45A-6B91-4B2729BC10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679"/>
          <a:stretch/>
        </p:blipFill>
        <p:spPr>
          <a:xfrm>
            <a:off x="253872" y="4181355"/>
            <a:ext cx="5270771" cy="168604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1CB120F-0B70-2241-3609-226E10D597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5" t="-13989" r="-705" b="35506"/>
          <a:stretch/>
        </p:blipFill>
        <p:spPr>
          <a:xfrm>
            <a:off x="6567955" y="1506668"/>
            <a:ext cx="5181866" cy="4022063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7F891F2-3405-73A9-AA20-DF6E0E0D4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955" y="5571066"/>
            <a:ext cx="5004057" cy="10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44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Vállalati elhatározás 2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2153BE-5269-4255-F323-77EB72E0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210" y="2128292"/>
            <a:ext cx="4826248" cy="60328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7A7A0B9-C29E-DBCE-21A4-7494EC17C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254" y="2663820"/>
            <a:ext cx="5042159" cy="34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Vállalati elhatározás 3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949C08E-D0A0-85A6-E3F7-286ADF2F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016" y="2139590"/>
            <a:ext cx="5219968" cy="374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3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Vállalati elhatározás 4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8767F86-0221-AD3B-BE71-76BDF3D2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02" y="2060455"/>
            <a:ext cx="5105662" cy="466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8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Vállalati elhatározás 5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1A29500-6F53-E022-3A5B-ABC05A8F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78" y="2419298"/>
            <a:ext cx="5048509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Feladat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702248-2792-4D0F-ED3E-B27E7D21E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71" y="2162060"/>
            <a:ext cx="5004057" cy="446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079A901-B274-5AE8-C93E-7F35E2E1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Esetmegoldás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903CAD-6884-979A-A160-3A131B1C8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Nincs rossz megoldás, csak sok kreatív meglátás.</a:t>
            </a:r>
          </a:p>
          <a:p>
            <a:r>
              <a:rPr lang="hu-HU" dirty="0"/>
              <a:t>Az eset megoldására 3 óra áll rendelkezésre</a:t>
            </a:r>
          </a:p>
          <a:p>
            <a:r>
              <a:rPr lang="hu-HU" dirty="0"/>
              <a:t>Esetmegoldások áttekintése.</a:t>
            </a:r>
          </a:p>
        </p:txBody>
      </p:sp>
    </p:spTree>
    <p:extLst>
      <p:ext uri="{BB962C8B-B14F-4D97-AF65-F5344CB8AC3E}">
        <p14:creationId xmlns:p14="http://schemas.microsoft.com/office/powerpoint/2010/main" val="29338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AE6986-CA41-41DF-D54A-D603F41A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Kurzus 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B94D7C-901B-44F2-D81D-8811459B5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465"/>
            <a:ext cx="11008360" cy="4351338"/>
          </a:xfrm>
        </p:spPr>
        <p:txBody>
          <a:bodyPr/>
          <a:lstStyle/>
          <a:p>
            <a:r>
              <a:rPr lang="hu-HU" dirty="0"/>
              <a:t>3 alkalom – 5 órás kurzusok – 4 fős csapatokban dolgoznak</a:t>
            </a:r>
          </a:p>
          <a:p>
            <a:r>
              <a:rPr lang="hu-HU" dirty="0"/>
              <a:t>Felépítés: </a:t>
            </a:r>
          </a:p>
          <a:p>
            <a:pPr lvl="1"/>
            <a:r>
              <a:rPr lang="hu-HU" dirty="0"/>
              <a:t>Esettanulmány megoldás, majd megbeszélés minden kurzuson</a:t>
            </a:r>
          </a:p>
          <a:p>
            <a:pPr lvl="1"/>
            <a:r>
              <a:rPr lang="hu-HU" dirty="0"/>
              <a:t>Előadások felépítése: vállalat bemutatása, probléma ismertetése, feladatok megismerése, eset hallgatók általi megoldása, megoldások áttekintése, megbeszélése, tapasztalatok feltárása.</a:t>
            </a:r>
          </a:p>
          <a:p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4570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1F7C90-7050-8BC2-A282-0D243E85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4364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01136-8719-F608-E26E-6041773B3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Esettanulmányok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5058B2-7A32-61F4-4628-F6DA94DE2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42040" cy="4351338"/>
          </a:xfrm>
        </p:spPr>
        <p:txBody>
          <a:bodyPr/>
          <a:lstStyle/>
          <a:p>
            <a:r>
              <a:rPr lang="hu-HU" dirty="0"/>
              <a:t>Segítik a kritikus gondolkodást</a:t>
            </a:r>
          </a:p>
          <a:p>
            <a:r>
              <a:rPr lang="hu-HU" dirty="0"/>
              <a:t>Túlmutatnak az órai feladatok megoldásán</a:t>
            </a:r>
          </a:p>
          <a:p>
            <a:r>
              <a:rPr lang="hu-HU" dirty="0"/>
              <a:t>Lehetőséget biztosít a vállalatok gyakorlati működésének a megismerésére</a:t>
            </a:r>
          </a:p>
          <a:p>
            <a:r>
              <a:rPr lang="hu-HU" dirty="0"/>
              <a:t>Megoldásuk hosszabb időt vesz igénybe</a:t>
            </a:r>
          </a:p>
          <a:p>
            <a:r>
              <a:rPr lang="hu-HU" dirty="0"/>
              <a:t>Gyakorlati tapasztalat szerezhető általa</a:t>
            </a:r>
          </a:p>
          <a:p>
            <a:r>
              <a:rPr lang="hu-HU" dirty="0"/>
              <a:t>Esettanulmány megoldó kurzusokra készít fel</a:t>
            </a:r>
          </a:p>
          <a:p>
            <a:r>
              <a:rPr lang="hu-HU" dirty="0"/>
              <a:t>OPEV-es esettanulmányok megoldása, megbeszélése</a:t>
            </a:r>
          </a:p>
        </p:txBody>
      </p:sp>
    </p:spTree>
    <p:extLst>
      <p:ext uri="{BB962C8B-B14F-4D97-AF65-F5344CB8AC3E}">
        <p14:creationId xmlns:p14="http://schemas.microsoft.com/office/powerpoint/2010/main" val="20195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304A6F-1308-FB45-1DF9-C6592F02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Megoldandó esettanulmányok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2E8746-AF62-CA9C-6C32-0411F936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LPK GT. (2011)</a:t>
            </a:r>
          </a:p>
          <a:p>
            <a:r>
              <a:rPr lang="hu-HU" dirty="0"/>
              <a:t>Széchenyi István Egyetem(2016)</a:t>
            </a:r>
          </a:p>
          <a:p>
            <a:r>
              <a:rPr lang="hu-HU" dirty="0"/>
              <a:t>ELMŰ Nyrt. (2017)</a:t>
            </a:r>
          </a:p>
        </p:txBody>
      </p:sp>
    </p:spTree>
    <p:extLst>
      <p:ext uri="{BB962C8B-B14F-4D97-AF65-F5344CB8AC3E}">
        <p14:creationId xmlns:p14="http://schemas.microsoft.com/office/powerpoint/2010/main" val="412806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2FB427-64BC-2934-81F8-DFB23795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>
            <a:normAutofit/>
          </a:bodyPr>
          <a:lstStyle/>
          <a:p>
            <a:r>
              <a:rPr lang="hu-HU" dirty="0"/>
              <a:t>LPK GT(2011)</a:t>
            </a:r>
            <a:br>
              <a:rPr lang="hu-HU" dirty="0"/>
            </a:br>
            <a:endParaRPr lang="hu-HU" sz="33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84EEA1-4566-4948-00C2-6BD913978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1</a:t>
            </a: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B5E0FD1-DF14-8FD0-740F-526CDBFD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439" y="2144506"/>
            <a:ext cx="5277121" cy="40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2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E93A851-E97D-A039-8958-18371FCFA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34" y="2016052"/>
            <a:ext cx="5156465" cy="28258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FDF0425-223E-7BDC-1F92-0B015DEFB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5" t="22134" r="-1365"/>
          <a:stretch/>
        </p:blipFill>
        <p:spPr>
          <a:xfrm>
            <a:off x="3908299" y="4841947"/>
            <a:ext cx="4947834" cy="47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5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Bevezetés 3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7055CA-AA8B-42BE-95D6-FF76ECB2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131" y="2100671"/>
            <a:ext cx="5232669" cy="465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i="0" u="none" strike="noStrike" baseline="0" dirty="0">
                <a:latin typeface="+mj-lt"/>
              </a:rPr>
              <a:t>Átlagos mennyiségi adatok</a:t>
            </a:r>
          </a:p>
          <a:p>
            <a:pPr marL="0" indent="0" algn="ctr">
              <a:buNone/>
            </a:pP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BD635E7-48A2-6DED-91F7-5BC19209B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672" y="2185100"/>
            <a:ext cx="4978656" cy="363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54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2B9CE2B-D893-44EF-D2FF-DBE5B409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LPK GT(2011)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F9AEAD9E-08E0-CC88-33FF-2A434D692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1400" b="1" dirty="0">
                <a:latin typeface="+mj-lt"/>
              </a:rPr>
              <a:t>Szállítással kapcsolatos információk</a:t>
            </a:r>
            <a:endParaRPr lang="hu-HU" sz="1400" b="1" i="0" u="none" strike="noStrike" baseline="0" dirty="0">
              <a:latin typeface="+mj-lt"/>
            </a:endParaRPr>
          </a:p>
          <a:p>
            <a:pPr algn="l"/>
            <a:endParaRPr lang="hu-HU" sz="1400" b="1" i="0" u="none" strike="noStrike" baseline="0" dirty="0">
              <a:latin typeface="+mj-lt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0CBDE63-5A17-C66B-39DD-EFCA251CB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75" y="2291199"/>
            <a:ext cx="5175516" cy="356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238</Words>
  <Application>Microsoft Office PowerPoint</Application>
  <PresentationFormat>Szélesvásznú</PresentationFormat>
  <Paragraphs>52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Office-téma</vt:lpstr>
      <vt:lpstr>Esettanulmány megoldó kurzus</vt:lpstr>
      <vt:lpstr>Kurzus felépítése</vt:lpstr>
      <vt:lpstr>Esettanulmányok </vt:lpstr>
      <vt:lpstr>Megoldandó esettanulmányok</vt:lpstr>
      <vt:lpstr>LPK GT(2011) 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LPK GT(2011)</vt:lpstr>
      <vt:lpstr>Esetmegoldás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Esettanulmány megoldó kurzus</dc:title>
  <dc:creator>Tamás Vinkóczi</dc:creator>
  <cp:lastModifiedBy>Tamás Vinkóczi</cp:lastModifiedBy>
  <cp:revision>5</cp:revision>
  <dcterms:created xsi:type="dcterms:W3CDTF">2023-01-23T17:04:36Z</dcterms:created>
  <dcterms:modified xsi:type="dcterms:W3CDTF">2023-01-24T11:47:13Z</dcterms:modified>
</cp:coreProperties>
</file>