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66" r:id="rId15"/>
    <p:sldId id="267" r:id="rId16"/>
    <p:sldId id="274" r:id="rId17"/>
    <p:sldId id="275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E23BD-B5F8-149F-EF97-CA560C0A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CE8F4A-ECA5-7755-F5A9-D9C025C7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CBB8A-0D99-FB6C-1898-EB7F196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E6FE2-4737-8D9C-A5ED-C960B76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85197C-03C4-5640-131A-5D7BE0B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8B593-B2B4-4F1A-5C13-B25551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EBF082-07E8-4F71-BF19-9A5919B51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036AEE-6267-3BBC-4BF0-2389275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373A07-ABCA-5A57-C75C-647266AA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BE975-C1F2-1F55-0EB7-52185CE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8B8D08-665C-7BA4-1FA3-560D1845D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9E9F1-2074-7037-FBD2-B6CECB19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B267A7-F7AA-4750-8E68-61B0E2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F3820-043F-66D1-4FAD-B4E3478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A2B7CF-ED26-BD54-C848-3287B6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6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CB56C-F1D3-8248-BBAA-93AF788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DCCF1A-1C03-6D67-7A42-91073F15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9E83A7-0551-E2C8-B6B9-0970BBD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7E33AA-532E-32C9-1305-E95E294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EA160-2EDE-CE91-DBD4-092C8D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65598-C768-65DE-1F30-88EABFC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CFA5D9-CB63-05CC-2409-3D72B86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B5250-309E-7C5B-A6A2-ADC081E0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104FE-B11D-5199-F9FC-817C1D6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5CBDB-9DBB-5709-4D74-F4465851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C4B41-A620-381C-B071-8D199D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4C8BF-4FCD-48C7-C1E4-8523D8AB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985088-AA93-02F9-0A2A-5F32C41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ED6CC7-3FFD-AFC6-3D3D-142D3E7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909CB9-9524-D0A6-C475-B55E4FA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095235-352D-CFB9-290D-DD37BBB4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478D7-078B-3866-D0D9-E1DA857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9A05E7-F59F-435D-AD0A-BCCB9785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A1BF-3FF3-2CB0-7CC4-5C970806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7C18D-7FC7-505D-F7CB-D9F023B3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9E90F5-2CE3-5897-42AE-2AFEE142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515298-2332-168B-424A-D45D823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265943-B194-5217-305E-61B1460A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35FD58-27B6-BA3F-91AA-6AA0595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8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A2155-8976-BC18-7915-8A16CE7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F19A0B-7197-2DCF-B40F-165A735B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23EEE4-E2C3-361F-2DC8-52F40E4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EC7A15-D17D-749D-B436-56635FB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4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3E8C4F-A6A7-6E0F-EE0E-B91EF3E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2D4F83-60DC-34FE-DA8A-9F35D0E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9CDEC7-D49C-6D2F-9BFA-98BB19C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8BBDB-16DA-3CA4-72E4-04776F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688AC-8EE8-DC7C-B3F7-01036CE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8BB78-E0F7-BB7A-BF55-3EF04BB7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5F7FB-A843-DDF9-EF5F-F6A016A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E381B9-4B12-D309-503B-7244AF6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10FA7-07D2-B325-75FE-B0E9450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0082B-039E-8658-8CDB-6C4A5D7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33E9CA4-4AF0-C687-CDA5-930F72D5B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F5FF1-5685-0308-FA35-372C1448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2A221B-44BB-9710-4838-F08DE4F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EE490E-A839-B941-3442-7CB3E629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53A8DB-C539-B039-CA57-FCD28C3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7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48E1AC-BA92-FE7E-612D-0774F58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7D197-20C9-EB0C-D37A-EAEADC6E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8A1A-9E48-72B5-49BB-700B15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70936-5D8E-7EC4-4F99-11A87EF3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D14A0D-D223-F6EF-2C09-5F83E7A5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3A4666-575D-BDCD-6353-EF02F63E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Esettanulmány megoldó kurzus II.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C41FF5-4D92-9D32-1B0A-D8D605016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Előadó: Vinkóczi Tamás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14C59D-99F0-88BC-095E-9B8249A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" y="188005"/>
            <a:ext cx="2217394" cy="14121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7F2193-7D54-E934-E301-489AF316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9" y="475002"/>
            <a:ext cx="41433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Bevezetés 6</a:t>
            </a:r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47EC48-9F21-F95D-1607-D5624F93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08" y="2193704"/>
            <a:ext cx="4553184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Bevezetés 7</a:t>
            </a:r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93D0B0D-74C7-18DC-40CB-7FB6C31A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09" y="2044647"/>
            <a:ext cx="4502381" cy="205750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A3B9D8-2CB8-FAE8-5F85-884554B4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09" y="4107233"/>
            <a:ext cx="4483330" cy="4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Bevezetés 8</a:t>
            </a:r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F63250-F07F-4912-0D2F-84080612A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108" y="2156519"/>
            <a:ext cx="4527783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Bevezetés 9</a:t>
            </a:r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BE3E17C-F62B-F919-F4E7-80CE4DDF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86" y="2205296"/>
            <a:ext cx="4445228" cy="230516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516B0B3-B60E-B4D8-2D68-3DF6D291B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10" y="4447683"/>
            <a:ext cx="4476980" cy="17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Rendelkezésre álló adatok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2E43963-32E9-3002-5CE6-657BBF66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35" y="1563680"/>
            <a:ext cx="4483330" cy="464843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F5E80BE-4197-D06C-59B6-A170CF60E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0" r="8125"/>
          <a:stretch/>
        </p:blipFill>
        <p:spPr>
          <a:xfrm>
            <a:off x="4037223" y="6181638"/>
            <a:ext cx="3979018" cy="31123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9541F68-B3E6-52E9-21AB-607D99079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335" y="6515236"/>
            <a:ext cx="4572235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Feladatok 1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C5EE5A9-D292-D566-FA63-BD5880F1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7809"/>
            <a:ext cx="4508732" cy="468019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823BCD3-E169-527F-85F1-C5497193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72" y="2177809"/>
            <a:ext cx="4445228" cy="6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A901-B274-5AE8-C93E-7F35E2E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Esetmegoldás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03CAD-6884-979A-A160-3A131B1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Nincs rossz megoldás, csak sok kreatív meglátás.</a:t>
            </a:r>
          </a:p>
          <a:p>
            <a:r>
              <a:rPr lang="hu-HU" dirty="0"/>
              <a:t>Az eset megoldására 3 óra áll rendelkezésre</a:t>
            </a:r>
          </a:p>
          <a:p>
            <a:r>
              <a:rPr lang="hu-HU" dirty="0"/>
              <a:t>Esetmegoldások áttekintése.</a:t>
            </a:r>
          </a:p>
        </p:txBody>
      </p:sp>
    </p:spTree>
    <p:extLst>
      <p:ext uri="{BB962C8B-B14F-4D97-AF65-F5344CB8AC3E}">
        <p14:creationId xmlns:p14="http://schemas.microsoft.com/office/powerpoint/2010/main" val="293385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F7C90-7050-8BC2-A282-0D243E8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649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E6986-CA41-41DF-D54A-D603F41A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Kurzus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94D7C-901B-44F2-D81D-8811459B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5"/>
            <a:ext cx="11008360" cy="4351338"/>
          </a:xfrm>
        </p:spPr>
        <p:txBody>
          <a:bodyPr/>
          <a:lstStyle/>
          <a:p>
            <a:r>
              <a:rPr lang="hu-HU" dirty="0"/>
              <a:t>3 alkalom – 5 órás kurzusok – 4 fős csapatokban dolgoznak</a:t>
            </a:r>
          </a:p>
          <a:p>
            <a:r>
              <a:rPr lang="hu-HU" dirty="0"/>
              <a:t>Felépítés: </a:t>
            </a:r>
          </a:p>
          <a:p>
            <a:pPr lvl="1"/>
            <a:r>
              <a:rPr lang="hu-HU" dirty="0"/>
              <a:t>Esettanulmány megoldás, majd megbeszélés minden kurzuson</a:t>
            </a:r>
          </a:p>
          <a:p>
            <a:pPr lvl="1"/>
            <a:r>
              <a:rPr lang="hu-HU" dirty="0"/>
              <a:t>Előadások felépítése: vállalat bemutatása, probléma ismertetése, feladatok megismerése, eset hallgatók általi megoldása, megoldások áttekintése, megbeszélése, tapasztalatok feltárása.</a:t>
            </a:r>
          </a:p>
          <a:p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7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01136-8719-F608-E26E-6041773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Esettanulmányok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058B2-7A32-61F4-4628-F6DA94DE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2040" cy="4351338"/>
          </a:xfrm>
        </p:spPr>
        <p:txBody>
          <a:bodyPr/>
          <a:lstStyle/>
          <a:p>
            <a:r>
              <a:rPr lang="hu-HU" dirty="0"/>
              <a:t>Segítik a kritikus gondolkodást</a:t>
            </a:r>
          </a:p>
          <a:p>
            <a:r>
              <a:rPr lang="hu-HU" dirty="0"/>
              <a:t>Túlmutatnak az órai feladatok megoldásán</a:t>
            </a:r>
          </a:p>
          <a:p>
            <a:r>
              <a:rPr lang="hu-HU" dirty="0"/>
              <a:t>Lehetőséget biztosít a vállalatok gyakorlati működésének a megismerésére</a:t>
            </a:r>
          </a:p>
          <a:p>
            <a:r>
              <a:rPr lang="hu-HU" dirty="0"/>
              <a:t>Megoldásuk hosszabb időt vesz igénybe</a:t>
            </a:r>
          </a:p>
          <a:p>
            <a:r>
              <a:rPr lang="hu-HU" dirty="0"/>
              <a:t>Gyakorlati tapasztalat szerezhető általa</a:t>
            </a:r>
          </a:p>
          <a:p>
            <a:r>
              <a:rPr lang="hu-HU" dirty="0"/>
              <a:t>Esettanulmány megoldó kurzusokra készít fel</a:t>
            </a:r>
          </a:p>
          <a:p>
            <a:r>
              <a:rPr lang="hu-HU" dirty="0"/>
              <a:t>OPEV-es esettanulmányok megoldása, megbeszélése</a:t>
            </a:r>
          </a:p>
        </p:txBody>
      </p:sp>
    </p:spTree>
    <p:extLst>
      <p:ext uri="{BB962C8B-B14F-4D97-AF65-F5344CB8AC3E}">
        <p14:creationId xmlns:p14="http://schemas.microsoft.com/office/powerpoint/2010/main" val="20195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04A6F-1308-FB45-1DF9-C6592F02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Megoldandó esettanulmányok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2E8746-AF62-CA9C-6C32-0411F936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  <a:p>
            <a:r>
              <a:rPr lang="hu-HU" dirty="0"/>
              <a:t>Széchenyi István Egyetem (2019)</a:t>
            </a:r>
          </a:p>
          <a:p>
            <a:r>
              <a:rPr lang="hu-HU" b="1" dirty="0" err="1"/>
              <a:t>Carnet</a:t>
            </a:r>
            <a:r>
              <a:rPr lang="hu-HU" b="1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4128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2FB427-64BC-2934-81F8-DFB23795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  <a:br>
              <a:rPr lang="hu-HU" dirty="0"/>
            </a:br>
            <a:endParaRPr lang="hu-HU" sz="33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4EEA1-4566-4948-00C2-6BD9139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67B9343-A763-C7D1-0A87-1A315001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59" y="2084026"/>
            <a:ext cx="4489681" cy="17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2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FFE6029-EC3A-4E69-00A3-8E25975E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84" y="2182608"/>
            <a:ext cx="4496031" cy="39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3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8C5A2D2-731B-294E-DA48-37298E8C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09" y="2129770"/>
            <a:ext cx="4502381" cy="74933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6968E22-DF2D-E5A1-CB16-DB734FF2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09" y="2853709"/>
            <a:ext cx="4445228" cy="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4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21F6319-AF77-725F-A796-A5F41FB2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60" y="2235736"/>
            <a:ext cx="4464279" cy="3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Carnet</a:t>
            </a:r>
            <a:r>
              <a:rPr lang="hu-HU" dirty="0"/>
              <a:t> (2020)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5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74B00C0-C440-F3A3-2D37-D6C7DDB1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035" y="2193861"/>
            <a:ext cx="4457929" cy="247027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90D1246-FA3B-E6DD-15D4-85E1B6CBB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35" y="4664138"/>
            <a:ext cx="4464279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201</Words>
  <Application>Microsoft Office PowerPoint</Application>
  <PresentationFormat>Szélesvásznú</PresentationFormat>
  <Paragraphs>46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Esettanulmány megoldó kurzus II.</vt:lpstr>
      <vt:lpstr>Kurzus felépítése</vt:lpstr>
      <vt:lpstr>Esettanulmányok </vt:lpstr>
      <vt:lpstr>Megoldandó esettanulmányok</vt:lpstr>
      <vt:lpstr>Carnet (2020) </vt:lpstr>
      <vt:lpstr>Carnet (2020)</vt:lpstr>
      <vt:lpstr>Carnet (2020)</vt:lpstr>
      <vt:lpstr>Carnet (2020)</vt:lpstr>
      <vt:lpstr>Carnet (2020)</vt:lpstr>
      <vt:lpstr>Carnet (2020)</vt:lpstr>
      <vt:lpstr>Carnet (2020)</vt:lpstr>
      <vt:lpstr>Carnet (2020)</vt:lpstr>
      <vt:lpstr>Carnet (2020)</vt:lpstr>
      <vt:lpstr>Carnet (2020)</vt:lpstr>
      <vt:lpstr>Carnet (2020)</vt:lpstr>
      <vt:lpstr>Esetmegoldás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Esettanulmány megoldó kurzus</dc:title>
  <dc:creator>Tamás Vinkóczi</dc:creator>
  <cp:lastModifiedBy>Tamás Vinkóczi</cp:lastModifiedBy>
  <cp:revision>11</cp:revision>
  <dcterms:created xsi:type="dcterms:W3CDTF">2023-01-23T17:04:36Z</dcterms:created>
  <dcterms:modified xsi:type="dcterms:W3CDTF">2023-01-24T11:44:25Z</dcterms:modified>
</cp:coreProperties>
</file>