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1B986D-65F5-2E07-5F84-CE225A4B8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/>
          <a:stretch/>
        </p:blipFill>
        <p:spPr>
          <a:xfrm>
            <a:off x="3782857" y="2094762"/>
            <a:ext cx="5282101" cy="29234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8948689-32C8-DDFD-0880-0E315812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3" y="5048201"/>
            <a:ext cx="5311925" cy="1789479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83A8DDB8-DBDE-1B76-802C-E81322741D7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 2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F850C0-1D48-B22B-8ACA-F3A23F46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446" y="2123355"/>
            <a:ext cx="5023108" cy="330217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BEE8CACF-8C23-1A8C-AC4E-C36997E0F43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3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141EBD4-1360-DDC1-3E89-4D70935175D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A2EFD95-A4BF-3A4F-8357-E7B0A9BF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16" y="2145594"/>
            <a:ext cx="5194567" cy="27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 4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6D8BAE49-E485-3639-F269-C94D3D80CC6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7E4AE78-09CF-058E-CDA1-D4869CAF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4" y="2054005"/>
            <a:ext cx="5270771" cy="428647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0D45E55-0E64-6CA3-17B6-88267D89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89" y="2054005"/>
            <a:ext cx="5086611" cy="361333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85CD998-B17F-0615-1936-E47478A1E4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2"/>
          <a:stretch/>
        </p:blipFill>
        <p:spPr>
          <a:xfrm>
            <a:off x="6527544" y="5647021"/>
            <a:ext cx="4978656" cy="10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5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C5A87F0-0BF6-0639-CB6F-33152F0A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0" y="2063504"/>
            <a:ext cx="5042159" cy="479449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E3193AC-0376-2492-CE6E-B1633BF5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43" y="2058094"/>
            <a:ext cx="4997707" cy="19432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1A2E4A8-2CA4-80BD-8730-79F249DB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392" y="3960982"/>
            <a:ext cx="5016758" cy="2876698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68BC0D42-675D-B852-2A34-DCE849AC24F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46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6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94DE27C-1444-92C0-6073-8E7FE5B1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2" y="2006350"/>
            <a:ext cx="5175516" cy="485164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9272A12-16D9-E32E-9E69-2F6DDF60C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43" y="2006350"/>
            <a:ext cx="5124713" cy="4559534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D2252738-0AC6-189A-1981-B2C5D91E89A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97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7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3E6D5E5-C1ED-56F1-ACF8-5BD328BD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8" y="2130985"/>
            <a:ext cx="5131064" cy="292115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C95C9286-F44C-D9B9-D08D-697C106D7D8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68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8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A71EEE8-6C68-0385-7928-40DAC078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1" y="2231376"/>
            <a:ext cx="5004057" cy="54612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BEF85DB-80E8-664E-6AB5-AEC4C8C0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5" y="2747024"/>
            <a:ext cx="5061210" cy="37339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67BD368-F80D-6853-49A5-BF5CBC90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14" y="2204720"/>
            <a:ext cx="5143764" cy="3232316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202696C2-0796-8068-CFBB-752E6D7B02D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58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9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E4105CF-B575-849E-7C18-83E0FF68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9" y="2057760"/>
            <a:ext cx="4997707" cy="93349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8C991EA-EBED-8813-A36E-F0E72D0DF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"/>
          <a:stretch/>
        </p:blipFill>
        <p:spPr>
          <a:xfrm>
            <a:off x="458972" y="3001418"/>
            <a:ext cx="5137414" cy="386674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3D816CE-5F88-B0E1-CA73-D92F810E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63" y="2057760"/>
            <a:ext cx="5029458" cy="4115011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0FC19C61-6A5A-A3F6-FD2B-30197C5A9C4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344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Problémafelvetés 10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0FC19C61-6A5A-A3F6-FD2B-30197C5A9C4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EE5BFC-8A72-258B-A94D-C7AA73F1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4" y="2157206"/>
            <a:ext cx="5340624" cy="4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E1862D6B-1BA6-EA9B-3D37-BB3B6BA93A5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CC6CC0B-5751-60F2-8912-6075B6E5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61" y="2044599"/>
            <a:ext cx="5385077" cy="39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/>
              <a:t>Az eset megoldására 3 óra áll rendelkezésre</a:t>
            </a:r>
            <a:endParaRPr lang="hu-HU" dirty="0"/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KPK GT. (2011)</a:t>
            </a:r>
          </a:p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</a:p>
          <a:p>
            <a:r>
              <a:rPr lang="hu-HU" dirty="0"/>
              <a:t>ELMŰ Nyrt. (2017)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5AA129-071B-6B5C-F41A-723405DD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46" y="2206405"/>
            <a:ext cx="5518434" cy="428647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15AAD9D4-52E3-B7C3-A6DA-F56C6C143C3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/>
              <a:t>Rába Járműipar Hora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A4F848-6CC9-4367-FEB0-ABE49757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57" y="2188112"/>
            <a:ext cx="5562886" cy="382289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68ABAD8-FE5B-F33E-43BF-1A7EDA90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51" y="5914995"/>
            <a:ext cx="5397777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3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8FA64D2-C072-8778-24E2-CF274EA671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14342DD-C697-71D9-388F-40518107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11" y="2117628"/>
            <a:ext cx="5397777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4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AB6B950-5C22-4F05-220C-7E30974B568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5ACB672-7EA7-FB39-AA53-6C20BD1F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11" y="2345616"/>
            <a:ext cx="5397777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Bevezetés 5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168E1C3-DFA4-4316-0F2E-A2690B77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280" y="2077070"/>
            <a:ext cx="5277949" cy="57611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57E0400-BD1C-1BD7-ADBD-89513696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281" y="2667650"/>
            <a:ext cx="5265559" cy="4100941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B6160155-BB4F-0468-A531-DA78957FF02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279</Words>
  <Application>Microsoft Office PowerPoint</Application>
  <PresentationFormat>Szélesvásznú</PresentationFormat>
  <Paragraphs>56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Esettanulmány megoldó kurzus</vt:lpstr>
      <vt:lpstr>Kurzus felépítése</vt:lpstr>
      <vt:lpstr>Esettanulmányok </vt:lpstr>
      <vt:lpstr>Megoldandó esettanulmányok</vt:lpstr>
      <vt:lpstr>PowerPoint-bemutató</vt:lpstr>
      <vt:lpstr>Rába Járműipar Hora csoport (2016)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5</cp:revision>
  <dcterms:created xsi:type="dcterms:W3CDTF">2023-01-23T17:04:36Z</dcterms:created>
  <dcterms:modified xsi:type="dcterms:W3CDTF">2023-01-23T18:29:12Z</dcterms:modified>
</cp:coreProperties>
</file>