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5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FE23BD-B5F8-149F-EF97-CA560C0AA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3CE8F4A-ECA5-7755-F5A9-D9C025C7C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9ACBB8A-0D99-FB6C-1898-EB7F196D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CBE6FE2-4737-8D9C-A5ED-C960B7657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B85197C-03C4-5640-131A-5D7BE0B82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929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E8B593-B2B4-4F1A-5C13-B25551C3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1EBF082-07E8-4F71-BF19-9A5919B51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A036AEE-6267-3BBC-4BF0-2389275C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9373A07-ABCA-5A57-C75C-647266AAD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E2BE975-C1F2-1F55-0EB7-52185CEA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97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338B8D08-665C-7BA4-1FA3-560D1845DE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9E9E9F1-2074-7037-FBD2-B6CECB19F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6B267A7-F7AA-4750-8E68-61B0E26F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45F3820-043F-66D1-4FAD-B4E34781D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CA2B7CF-ED26-BD54-C848-3287B68C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768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FCB56C-F1D3-8248-BBAA-93AF78850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DCCF1A-1C03-6D67-7A42-91073F15F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B9E83A7-0551-E2C8-B6B9-0970BBD60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77E33AA-532E-32C9-1305-E95E294EB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51EA160-2EDE-CE91-DBD4-092C8DAB7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86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165598-C768-65DE-1F30-88EABFC4A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FCFA5D9-CB63-05CC-2409-3D72B865F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C5B5250-309E-7C5B-A6A2-ADC081E09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88104FE-B11D-5199-F9FC-817C1D62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365CBDB-9DBB-5709-4D74-F44658518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53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1C4B41-A620-381C-B071-8D199D8EA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324C8BF-4FCD-48C7-C1E4-8523D8AB5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D985088-AA93-02F9-0A2A-5F32C4183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2ED6CC7-3FFD-AFC6-3D3D-142D3E78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5909CB9-9524-D0A6-C475-B55E4FA75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6095235-352D-CFB9-290D-DD37BBB40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839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D478D7-078B-3866-D0D9-E1DA85715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29A05E7-F59F-435D-AD0A-BCCB97852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AC8A1BF-3FF3-2CB0-7CC4-5C9708062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827C18D-7FC7-505D-F7CB-D9F023B34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B19E90F5-2CE3-5897-42AE-2AFEE142FC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3A515298-2332-168B-424A-D45D823F2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28265943-B194-5217-305E-61B1460A8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135FD58-27B6-BA3F-91AA-6AA0595ED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882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3A2155-8976-BC18-7915-8A16CE7E6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9F19A0B-7197-2DCF-B40F-165A735B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723EEE4-E2C3-361F-2DC8-52F40E42D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4EC7A15-D17D-749D-B436-56635FBB9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904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23E8C4F-A6A7-6E0F-EE0E-B91EF3EF1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02D4F83-60DC-34FE-DA8A-9F35D0EB0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49CDEC7-D49C-6D2F-9BFA-98BB19C6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069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38BBDB-16DA-3CA4-72E4-04776F5E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BE688AC-8EE8-DC7C-B3F7-01036CEBD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1C8BB78-E0F7-BB7A-BF55-3EF04BB71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415F7FB-A843-DDF9-EF5F-F6A016A1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2E381B9-4B12-D309-503B-7244AF6C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F210FA7-07D2-B325-75FE-B0E94505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082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C0082B-039E-8658-8CDB-6C4A5D7BC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33E9CA4-4AF0-C687-CDA5-930F72D5B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6CF5FF1-5685-0308-FA35-372C1448A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B2A221B-44BB-9710-4838-F08DE4F5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EEE490E-A839-B941-3442-7CB3E6298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B53A8DB-C539-B039-CA57-FCD28C333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575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C148E1AC-BA92-FE7E-612D-0774F58C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187D197-20C9-EB0C-D37A-EAEADC6E3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AA28A1A-9E48-72B5-49BB-700B15406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4770936-5D8E-7EC4-4F99-11A87EF3B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AD14A0D-D223-F6EF-2C09-5F83E7A54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107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3A4666-575D-BDCD-6353-EF02F63EBD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Esettanulmány megoldó kurzus II.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BC41FF5-4D92-9D32-1B0A-D8D6050162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Előadó: Vinkóczi Tamás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E14C59D-99F0-88BC-095E-9B8249AFF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6" y="188005"/>
            <a:ext cx="2217394" cy="141219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07F2193-7D54-E934-E301-489AF316A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459" y="475002"/>
            <a:ext cx="41433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65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Mikolasek</a:t>
            </a:r>
            <a:r>
              <a:rPr lang="hu-HU" dirty="0"/>
              <a:t> (2018)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dirty="0">
                <a:latin typeface="+mj-lt"/>
              </a:rPr>
              <a:t>Adatok 3</a:t>
            </a: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CCDC4AB-1E59-80C7-CE5A-9BCAEF870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417" y="2108896"/>
            <a:ext cx="5169166" cy="378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76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Mikolasek</a:t>
            </a:r>
            <a:r>
              <a:rPr lang="hu-HU" dirty="0"/>
              <a:t> (2018)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dirty="0">
                <a:latin typeface="+mj-lt"/>
              </a:rPr>
              <a:t>Feladat</a:t>
            </a: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234CFF0-167B-275A-72B8-1EB1AF3BE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614" y="2225595"/>
            <a:ext cx="5270771" cy="311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48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Mikolasek</a:t>
            </a:r>
            <a:r>
              <a:rPr lang="hu-HU" dirty="0"/>
              <a:t> (2018)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dirty="0">
                <a:latin typeface="+mj-lt"/>
              </a:rPr>
              <a:t>Mérleg 1</a:t>
            </a: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BD3821C-64BC-E0A0-BEB0-AB10B7B55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287" y="2168303"/>
            <a:ext cx="3588473" cy="456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13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Mikolasek</a:t>
            </a:r>
            <a:r>
              <a:rPr lang="hu-HU" dirty="0"/>
              <a:t> (2018)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20" y="1253331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i="0" u="none" strike="noStrike" baseline="0" dirty="0">
                <a:latin typeface="+mj-lt"/>
              </a:rPr>
              <a:t>Mérleg 2</a:t>
            </a: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67351BF-9784-7B9A-787A-81D64C301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522" y="1528127"/>
            <a:ext cx="3617638" cy="534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44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Mikolasek</a:t>
            </a:r>
            <a:r>
              <a:rPr lang="hu-HU" dirty="0"/>
              <a:t> (2018)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4291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dirty="0">
                <a:latin typeface="+mj-lt"/>
              </a:rPr>
              <a:t>Mérleg 3</a:t>
            </a: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B3240A3-E7DC-CA45-C54C-2883813C7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900" y="1604695"/>
            <a:ext cx="4648439" cy="521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60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Mikolasek</a:t>
            </a:r>
            <a:r>
              <a:rPr lang="hu-HU" dirty="0"/>
              <a:t> (2018)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54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i="0" u="none" strike="noStrike" baseline="0" dirty="0">
                <a:latin typeface="+mj-lt"/>
              </a:rPr>
              <a:t>Mérleg 4</a:t>
            </a: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8AD9648-09C3-E4BF-1B32-1DB4957C8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100" y="1690688"/>
            <a:ext cx="3647799" cy="497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73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Mikolasek</a:t>
            </a:r>
            <a:r>
              <a:rPr lang="hu-HU" dirty="0"/>
              <a:t> (2018)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dirty="0">
                <a:latin typeface="+mj-lt"/>
              </a:rPr>
              <a:t>Bevételek és ráfordítások</a:t>
            </a: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F62EB55-CA0E-B25B-5A25-EEC7BA9D8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46" y="2245796"/>
            <a:ext cx="110681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88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Mikolasek</a:t>
            </a:r>
            <a:r>
              <a:rPr lang="hu-HU" dirty="0"/>
              <a:t> (2018)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dirty="0">
                <a:latin typeface="+mj-lt"/>
              </a:rPr>
              <a:t>Árbevétel terv</a:t>
            </a: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9A8CAAB-E8C2-8B8F-36F0-6686B16C9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71" y="2352462"/>
            <a:ext cx="10833657" cy="414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86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Mikolasek</a:t>
            </a:r>
            <a:r>
              <a:rPr lang="hu-HU" dirty="0"/>
              <a:t> (2018)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dirty="0">
                <a:latin typeface="+mj-lt"/>
              </a:rPr>
              <a:t>Jelölések az árbevétel terven</a:t>
            </a: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2AE40A1-C570-3F5B-8A24-B7FBE30B1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990" y="2193851"/>
            <a:ext cx="3763294" cy="398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8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Mikolasek</a:t>
            </a:r>
            <a:r>
              <a:rPr lang="hu-HU" dirty="0"/>
              <a:t> (2018)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dirty="0">
                <a:latin typeface="+mj-lt"/>
              </a:rPr>
              <a:t>Feladat</a:t>
            </a: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234CFF0-167B-275A-72B8-1EB1AF3BE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614" y="2225595"/>
            <a:ext cx="5270771" cy="311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69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AE6986-CA41-41DF-D54A-D603F41A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Kurzus felépítése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B94D7C-901B-44F2-D81D-8811459B5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465"/>
            <a:ext cx="11008360" cy="4351338"/>
          </a:xfrm>
        </p:spPr>
        <p:txBody>
          <a:bodyPr/>
          <a:lstStyle/>
          <a:p>
            <a:r>
              <a:rPr lang="hu-HU" dirty="0"/>
              <a:t>3 alkalom – 5 órás kurzusok – 4 fős csapatokban dolgoznak</a:t>
            </a:r>
          </a:p>
          <a:p>
            <a:r>
              <a:rPr lang="hu-HU" dirty="0"/>
              <a:t>Felépítés: </a:t>
            </a:r>
          </a:p>
          <a:p>
            <a:pPr lvl="1"/>
            <a:r>
              <a:rPr lang="hu-HU" dirty="0"/>
              <a:t>Esettanulmány megoldás, majd megbeszélés minden kurzuson</a:t>
            </a:r>
          </a:p>
          <a:p>
            <a:pPr lvl="1"/>
            <a:r>
              <a:rPr lang="hu-HU" dirty="0"/>
              <a:t>Előadások felépítése: vállalat bemutatása, probléma ismertetése, feladatok megismerése, eset hallgatók általi megoldása, megoldások áttekintése, megbeszélése, tapasztalatok feltárása.</a:t>
            </a:r>
          </a:p>
          <a:p>
            <a:endParaRPr lang="hu-HU" dirty="0"/>
          </a:p>
          <a:p>
            <a:pPr lvl="2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4570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79A901-B274-5AE8-C93E-7F35E2E17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Esetmegoldás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903CAD-6884-979A-A160-3A131B1C8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Nincs rossz megoldás, csak sok kreatív meglátás.</a:t>
            </a:r>
          </a:p>
          <a:p>
            <a:r>
              <a:rPr lang="hu-HU" dirty="0"/>
              <a:t>Az eset megoldására 3 óra áll rendelkezésre</a:t>
            </a:r>
          </a:p>
          <a:p>
            <a:r>
              <a:rPr lang="hu-HU" dirty="0"/>
              <a:t>Esetmegoldások áttekintése.</a:t>
            </a:r>
          </a:p>
        </p:txBody>
      </p:sp>
    </p:spTree>
    <p:extLst>
      <p:ext uri="{BB962C8B-B14F-4D97-AF65-F5344CB8AC3E}">
        <p14:creationId xmlns:p14="http://schemas.microsoft.com/office/powerpoint/2010/main" val="2933853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1F7C90-7050-8BC2-A282-0D243E85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143649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A01136-8719-F608-E26E-6041773B3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Esettanulmányok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65058B2-7A32-61F4-4628-F6DA94DE2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42040" cy="4351338"/>
          </a:xfrm>
        </p:spPr>
        <p:txBody>
          <a:bodyPr/>
          <a:lstStyle/>
          <a:p>
            <a:r>
              <a:rPr lang="hu-HU" dirty="0"/>
              <a:t>Segítik a kritikus gondolkodást</a:t>
            </a:r>
          </a:p>
          <a:p>
            <a:r>
              <a:rPr lang="hu-HU" dirty="0"/>
              <a:t>Túlmutatnak az órai feladatok megoldásán</a:t>
            </a:r>
          </a:p>
          <a:p>
            <a:r>
              <a:rPr lang="hu-HU" dirty="0"/>
              <a:t>Lehetőséget biztosít a vállalatok gyakorlati működésének a megismerésére</a:t>
            </a:r>
          </a:p>
          <a:p>
            <a:r>
              <a:rPr lang="hu-HU" dirty="0"/>
              <a:t>Megoldásuk hosszabb időt vesz igénybe</a:t>
            </a:r>
          </a:p>
          <a:p>
            <a:r>
              <a:rPr lang="hu-HU" dirty="0"/>
              <a:t>Gyakorlati tapasztalat szerezhető általa</a:t>
            </a:r>
          </a:p>
          <a:p>
            <a:r>
              <a:rPr lang="hu-HU" dirty="0"/>
              <a:t>Esettanulmány megoldó kurzusokra készít fel</a:t>
            </a:r>
          </a:p>
          <a:p>
            <a:r>
              <a:rPr lang="hu-HU" dirty="0"/>
              <a:t>OPEV-es esettanulmányok megoldása, megbeszélése</a:t>
            </a:r>
          </a:p>
        </p:txBody>
      </p:sp>
    </p:spTree>
    <p:extLst>
      <p:ext uri="{BB962C8B-B14F-4D97-AF65-F5344CB8AC3E}">
        <p14:creationId xmlns:p14="http://schemas.microsoft.com/office/powerpoint/2010/main" val="2019521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304A6F-1308-FB45-1DF9-C6592F022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Megoldandó esettanulmányok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2E8746-AF62-CA9C-6C32-0411F936B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err="1"/>
              <a:t>Mikolasek</a:t>
            </a:r>
            <a:r>
              <a:rPr lang="hu-HU" b="1" dirty="0"/>
              <a:t> (2018)</a:t>
            </a:r>
          </a:p>
          <a:p>
            <a:r>
              <a:rPr lang="hu-HU" dirty="0"/>
              <a:t>Rába Járműipar </a:t>
            </a:r>
            <a:r>
              <a:rPr lang="hu-HU" dirty="0" err="1"/>
              <a:t>Hora</a:t>
            </a:r>
            <a:r>
              <a:rPr lang="hu-HU" dirty="0"/>
              <a:t> csoport (2016)</a:t>
            </a:r>
          </a:p>
          <a:p>
            <a:r>
              <a:rPr lang="hu-HU" dirty="0"/>
              <a:t>ELMŰ Nyrt. (2017)</a:t>
            </a:r>
          </a:p>
        </p:txBody>
      </p:sp>
    </p:spTree>
    <p:extLst>
      <p:ext uri="{BB962C8B-B14F-4D97-AF65-F5344CB8AC3E}">
        <p14:creationId xmlns:p14="http://schemas.microsoft.com/office/powerpoint/2010/main" val="412806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2FB427-64BC-2934-81F8-DFB23795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7126" cy="1325563"/>
          </a:xfrm>
        </p:spPr>
        <p:txBody>
          <a:bodyPr>
            <a:normAutofit/>
          </a:bodyPr>
          <a:lstStyle/>
          <a:p>
            <a:r>
              <a:rPr lang="hu-HU" dirty="0" err="1"/>
              <a:t>Mikolasek</a:t>
            </a:r>
            <a:r>
              <a:rPr lang="hu-HU" dirty="0"/>
              <a:t> (2018)</a:t>
            </a:r>
            <a:br>
              <a:rPr lang="hu-HU" dirty="0"/>
            </a:br>
            <a:endParaRPr lang="hu-HU" sz="33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E84EEA1-4566-4948-00C2-6BD913978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i="0" u="none" strike="noStrike" baseline="0" dirty="0">
                <a:latin typeface="+mj-lt"/>
              </a:rPr>
              <a:t>Bevezetés 1</a:t>
            </a: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FEA461F-2520-9632-13B1-4AB0ED0A9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149" y="2161952"/>
            <a:ext cx="5080261" cy="433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0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Mikolasek</a:t>
            </a:r>
            <a:r>
              <a:rPr lang="hu-HU" dirty="0"/>
              <a:t> (2018)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i="0" u="none" strike="noStrike" baseline="0" dirty="0">
                <a:latin typeface="+mj-lt"/>
              </a:rPr>
              <a:t>Bevezetés 2</a:t>
            </a:r>
          </a:p>
          <a:p>
            <a:pPr marL="0" indent="0" algn="ctr">
              <a:buNone/>
            </a:pP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4903E35-3233-6370-FB2C-B075FB3DD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745" y="2276416"/>
            <a:ext cx="5048509" cy="230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55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Mikolasek</a:t>
            </a:r>
            <a:r>
              <a:rPr lang="hu-HU" dirty="0"/>
              <a:t> (2018)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i="0" u="none" strike="noStrike" baseline="0" dirty="0">
                <a:latin typeface="+mj-lt"/>
              </a:rPr>
              <a:t>Problémafelvetés</a:t>
            </a:r>
          </a:p>
          <a:p>
            <a:pPr marL="0" indent="0" algn="ctr">
              <a:buNone/>
            </a:pP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61F4DCE-01C1-5594-F027-E8952AE44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942" y="2267655"/>
            <a:ext cx="5150115" cy="173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33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Mikolasek</a:t>
            </a:r>
            <a:r>
              <a:rPr lang="hu-HU" dirty="0"/>
              <a:t> (2018)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i="0" u="none" strike="noStrike" baseline="0" dirty="0">
                <a:latin typeface="+mj-lt"/>
              </a:rPr>
              <a:t>Adatok 1</a:t>
            </a:r>
          </a:p>
          <a:p>
            <a:pPr marL="0" indent="0" algn="ctr">
              <a:buNone/>
            </a:pP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22C822F-002A-B24C-D4EC-83A99A82E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249" y="2165240"/>
            <a:ext cx="5105662" cy="425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54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Mikolasek</a:t>
            </a:r>
            <a:r>
              <a:rPr lang="hu-HU" dirty="0"/>
              <a:t> (2018)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dirty="0">
                <a:latin typeface="+mj-lt"/>
              </a:rPr>
              <a:t>Adatok 2</a:t>
            </a: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4BB3D58-D49D-BF7F-B03C-197004B66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87" y="2441367"/>
            <a:ext cx="5124713" cy="405150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A4EC3747-C067-FAF0-7E35-E32478FD6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225" y="2441367"/>
            <a:ext cx="5105662" cy="154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25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227</Words>
  <Application>Microsoft Office PowerPoint</Application>
  <PresentationFormat>Szélesvásznú</PresentationFormat>
  <Paragraphs>54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Office-téma</vt:lpstr>
      <vt:lpstr>Esettanulmány megoldó kurzus II.</vt:lpstr>
      <vt:lpstr>Kurzus felépítése</vt:lpstr>
      <vt:lpstr>Esettanulmányok </vt:lpstr>
      <vt:lpstr>Megoldandó esettanulmányok</vt:lpstr>
      <vt:lpstr>Mikolasek (2018) </vt:lpstr>
      <vt:lpstr>Mikolasek (2018)</vt:lpstr>
      <vt:lpstr>Mikolasek (2018)</vt:lpstr>
      <vt:lpstr>Mikolasek (2018)</vt:lpstr>
      <vt:lpstr>Mikolasek (2018)</vt:lpstr>
      <vt:lpstr>Mikolasek (2018)</vt:lpstr>
      <vt:lpstr>Mikolasek (2018)</vt:lpstr>
      <vt:lpstr>Mikolasek (2018)</vt:lpstr>
      <vt:lpstr>Mikolasek (2018)</vt:lpstr>
      <vt:lpstr>Mikolasek (2018)</vt:lpstr>
      <vt:lpstr>Mikolasek (2018)</vt:lpstr>
      <vt:lpstr>Mikolasek (2018)</vt:lpstr>
      <vt:lpstr>Mikolasek (2018)</vt:lpstr>
      <vt:lpstr>Mikolasek (2018)</vt:lpstr>
      <vt:lpstr>Mikolasek (2018)</vt:lpstr>
      <vt:lpstr>Esetmegoldás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Esettanulmány megoldó kurzus</dc:title>
  <dc:creator>Tamás Vinkóczi</dc:creator>
  <cp:lastModifiedBy>Tamás Vinkóczi</cp:lastModifiedBy>
  <cp:revision>6</cp:revision>
  <dcterms:created xsi:type="dcterms:W3CDTF">2023-01-23T17:04:36Z</dcterms:created>
  <dcterms:modified xsi:type="dcterms:W3CDTF">2023-01-24T09:38:26Z</dcterms:modified>
</cp:coreProperties>
</file>